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9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ematski slog 1 – poudarek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Srednji slog 4 – poudarek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Temni slog 1 – poudarek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Temni slog 1 – poudarek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31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357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27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008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087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928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116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324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428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455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0325-951B-434F-986E-9ED73B42B0C3}" type="datetimeFigureOut">
              <a:rPr lang="sl-SI" smtClean="0"/>
              <a:t>18.10.2016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501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53" y="0"/>
            <a:ext cx="2305610" cy="1696852"/>
          </a:xfrm>
          <a:prstGeom prst="rect">
            <a:avLst/>
          </a:prstGeom>
        </p:spPr>
      </p:pic>
      <p:sp>
        <p:nvSpPr>
          <p:cNvPr id="3" name="Pravokotnik 2"/>
          <p:cNvSpPr/>
          <p:nvPr/>
        </p:nvSpPr>
        <p:spPr>
          <a:xfrm>
            <a:off x="1249251" y="3926675"/>
            <a:ext cx="88864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l-SI" sz="2000" dirty="0" smtClean="0"/>
          </a:p>
          <a:p>
            <a:pPr algn="ctr"/>
            <a:r>
              <a:rPr lang="sl-SI" sz="2000" dirty="0"/>
              <a:t>3</a:t>
            </a:r>
            <a:r>
              <a:rPr lang="sl-SI" sz="2000" dirty="0" smtClean="0"/>
              <a:t>. </a:t>
            </a:r>
            <a:r>
              <a:rPr lang="sl-SI" sz="2000" dirty="0"/>
              <a:t>konferenca </a:t>
            </a:r>
            <a:br>
              <a:rPr lang="sl-SI" sz="2000" dirty="0"/>
            </a:br>
            <a:r>
              <a:rPr lang="sl-SI" sz="2000" dirty="0"/>
              <a:t>Sekcije zbiralcev in predelovalcev kovinskih in nekovinskih odpadkov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  <a:p>
            <a:pPr algn="ctr"/>
            <a:r>
              <a:rPr lang="sl-SI" sz="2800" b="1" dirty="0" smtClean="0"/>
              <a:t>Kako do reciklažnih ciljev 2020?</a:t>
            </a:r>
            <a:endParaRPr lang="sl-SI" sz="2800" b="1" dirty="0"/>
          </a:p>
          <a:p>
            <a:pPr algn="ctr"/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13. </a:t>
            </a:r>
            <a:r>
              <a:rPr lang="sl-SI" dirty="0"/>
              <a:t>in </a:t>
            </a:r>
            <a:r>
              <a:rPr lang="sl-SI" dirty="0" smtClean="0"/>
              <a:t>14. oktober 2016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Rogaška Slatina</a:t>
            </a:r>
            <a:endParaRPr lang="sl-SI" dirty="0">
              <a:effectLst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77006" y="6148175"/>
            <a:ext cx="3253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Jure Fišer, predsednik sekcije</a:t>
            </a:r>
            <a:endParaRPr lang="sl-SI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7" y="1696852"/>
            <a:ext cx="12050246" cy="162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>
          <a:xfrm>
            <a:off x="245727" y="-240139"/>
            <a:ext cx="8229600" cy="1641475"/>
          </a:xfrm>
        </p:spPr>
        <p:txBody>
          <a:bodyPr/>
          <a:lstStyle/>
          <a:p>
            <a:pPr eaLnBrk="1" hangingPunct="1"/>
            <a:r>
              <a:rPr lang="sl-SI" altLang="sl-SI" dirty="0"/>
              <a:t>ZAKLJUČKI KONFERENCE </a:t>
            </a:r>
            <a:r>
              <a:rPr lang="sl-SI" altLang="sl-SI" dirty="0" smtClean="0"/>
              <a:t>2016</a:t>
            </a:r>
            <a:endParaRPr lang="sl-SI" altLang="sl-SI" dirty="0"/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212" y="0"/>
            <a:ext cx="1577787" cy="1161199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228600" y="1386840"/>
            <a:ext cx="116281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/>
              <a:t>1. </a:t>
            </a:r>
            <a:r>
              <a:rPr lang="sl-SI" sz="2800" b="1" dirty="0" smtClean="0"/>
              <a:t>Pregled </a:t>
            </a:r>
            <a:r>
              <a:rPr lang="sl-SI" sz="2800" b="1" dirty="0"/>
              <a:t>do sedaj opravljenih aktivnosti</a:t>
            </a:r>
          </a:p>
          <a:p>
            <a:endParaRPr lang="sl-SI" sz="2800" b="1" dirty="0"/>
          </a:p>
          <a:p>
            <a:r>
              <a:rPr lang="sl-SI" sz="2800" b="1" dirty="0"/>
              <a:t>2. Usklajevalni sestanek z Ministrstvom za gospodarstvo, </a:t>
            </a:r>
            <a:r>
              <a:rPr lang="sl-SI" sz="2800" b="1" dirty="0" smtClean="0"/>
              <a:t>Ministrstvom</a:t>
            </a:r>
          </a:p>
          <a:p>
            <a:r>
              <a:rPr lang="sl-SI" sz="2800" b="1" dirty="0"/>
              <a:t> </a:t>
            </a:r>
            <a:r>
              <a:rPr lang="sl-SI" sz="2800" b="1" dirty="0" smtClean="0"/>
              <a:t>   </a:t>
            </a:r>
            <a:r>
              <a:rPr lang="sl-SI" sz="2800" b="1" dirty="0"/>
              <a:t>za finance in Ministrstvo za </a:t>
            </a:r>
            <a:r>
              <a:rPr lang="sl-SI" sz="2800" b="1" dirty="0" smtClean="0"/>
              <a:t>okolje</a:t>
            </a:r>
          </a:p>
          <a:p>
            <a:r>
              <a:rPr lang="sl-SI" sz="2800" b="1" dirty="0" smtClean="0"/>
              <a:t>   - </a:t>
            </a:r>
            <a:r>
              <a:rPr lang="sl-SI" sz="2400" b="1" dirty="0"/>
              <a:t>Ureditev področja embalaže (nedovoljena državna pomoč)</a:t>
            </a:r>
          </a:p>
          <a:p>
            <a:r>
              <a:rPr lang="sl-SI" sz="2800" b="1" dirty="0" smtClean="0"/>
              <a:t>   -  </a:t>
            </a:r>
            <a:r>
              <a:rPr lang="sl-SI" sz="2400" b="1" dirty="0"/>
              <a:t>Liberalizacija odkupa odpadkov od fizičnih oseb in </a:t>
            </a:r>
            <a:r>
              <a:rPr lang="sl-SI" sz="2400" b="1" dirty="0" smtClean="0"/>
              <a:t>preprečevanje sivega </a:t>
            </a:r>
            <a:r>
              <a:rPr lang="sl-SI" sz="2400" b="1" dirty="0" smtClean="0"/>
              <a:t>trga</a:t>
            </a:r>
          </a:p>
          <a:p>
            <a:r>
              <a:rPr lang="sl-SI" sz="2400" b="1" dirty="0"/>
              <a:t> </a:t>
            </a:r>
            <a:r>
              <a:rPr lang="sl-SI" sz="2400" b="1" dirty="0" smtClean="0"/>
              <a:t>  </a:t>
            </a:r>
            <a:r>
              <a:rPr lang="sl-SI" sz="2800" b="1" dirty="0" smtClean="0"/>
              <a:t>-</a:t>
            </a:r>
            <a:r>
              <a:rPr lang="sl-SI" sz="2400" b="1" dirty="0" smtClean="0"/>
              <a:t>   nadzor </a:t>
            </a:r>
            <a:r>
              <a:rPr lang="sl-SI" sz="2400" b="1" dirty="0"/>
              <a:t>(s strani proizvajalcev) nad zbiranjem in obdelavo izrabljenih vozil</a:t>
            </a:r>
            <a:endParaRPr lang="sl-SI" sz="2400" dirty="0"/>
          </a:p>
          <a:p>
            <a:endParaRPr lang="sl-SI" sz="2800" b="1" dirty="0" smtClean="0"/>
          </a:p>
          <a:p>
            <a:r>
              <a:rPr lang="sl-SI" sz="2800" b="1" dirty="0" smtClean="0"/>
              <a:t>3. Sestanek z Inšpektoratom za okolje v zvezi nepravilnostmi z ravnanjem z</a:t>
            </a:r>
          </a:p>
          <a:p>
            <a:r>
              <a:rPr lang="sl-SI" sz="2800" b="1" dirty="0"/>
              <a:t> </a:t>
            </a:r>
            <a:r>
              <a:rPr lang="sl-SI" sz="2800" b="1" dirty="0" smtClean="0"/>
              <a:t>   odpadno </a:t>
            </a:r>
            <a:r>
              <a:rPr lang="sl-SI" sz="2800" b="1" dirty="0" smtClean="0"/>
              <a:t>embalažo, </a:t>
            </a:r>
            <a:r>
              <a:rPr lang="sl-SI" sz="2800" b="1" dirty="0"/>
              <a:t>ter zbiranjem in obdelavo izrabljenih </a:t>
            </a:r>
            <a:r>
              <a:rPr lang="sl-SI" sz="2800" b="1" dirty="0" smtClean="0"/>
              <a:t>vozil</a:t>
            </a:r>
            <a:r>
              <a:rPr lang="sl-SI" sz="2800" b="1" dirty="0"/>
              <a:t>.</a:t>
            </a:r>
            <a:endParaRPr lang="sl-SI" sz="2800" dirty="0"/>
          </a:p>
          <a:p>
            <a:endParaRPr lang="sl-SI" sz="2800" b="1" dirty="0"/>
          </a:p>
          <a:p>
            <a:endParaRPr lang="sl-SI" sz="2800" b="1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93827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95</Words>
  <Application>Microsoft Office PowerPoint</Application>
  <PresentationFormat>Širokozaslonsko</PresentationFormat>
  <Paragraphs>17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PowerPointova predstavitev</vt:lpstr>
      <vt:lpstr>ZAKLJUČKI KONFERENCE 2016</vt:lpstr>
    </vt:vector>
  </TitlesOfParts>
  <Company>Gorenje d.d.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Fišer Jure</dc:creator>
  <cp:lastModifiedBy>Žunkovič Petra</cp:lastModifiedBy>
  <cp:revision>56</cp:revision>
  <dcterms:created xsi:type="dcterms:W3CDTF">2014-09-19T22:59:17Z</dcterms:created>
  <dcterms:modified xsi:type="dcterms:W3CDTF">2016-10-18T05:58:33Z</dcterms:modified>
</cp:coreProperties>
</file>